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65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E73E-0083-4B0A-BE80-04D8E344BEA9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0C0F-D8B8-47A5-8D1B-430F470D81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5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Open Data – 29 mars 2017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026" name="Picture 2" descr="S:\Dép. DIDEN\Administratif_et_pratique\Logo_UPN_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3" y="4736414"/>
            <a:ext cx="5688632" cy="1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Open Data – 29 mars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dirty="0" smtClean="0"/>
              <a:t>Journée Open Data – 29 mars 2017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Picture 2" descr="S:\Dép. DIDEN\Administratif_et_pratique\Logo_UPN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53506"/>
            <a:ext cx="2520280" cy="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Open Data – 29 mars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Open Data – 29 mars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2" descr="S:\Dép. DIDEN\Administratif_et_pratique\Logo_UPN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53506"/>
            <a:ext cx="2520280" cy="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D92192-13D7-4F53-9096-B1F15A621B12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Journée Open Data – 29 mars 2017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181DAA-FAD9-4008-8F26-2670DD23B9A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2" descr="S:\Dép. DIDEN\Administratif_et_pratique\Logo_UPN_we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53506"/>
            <a:ext cx="2520280" cy="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6027952" TargetMode="External"/><Relationship Id="rId2" Type="http://schemas.openxmlformats.org/officeDocument/2006/relationships/hyperlink" Target="http://prevu.f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ata.hauts-de-seine.fr/explore/?sort=modified&amp;refine.publisher=Universit%C3%A9+Paris+Ouest+Nanterre+la+D%C3%A9fen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access.u-paris10.f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Quelles informations pour quels usages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23528" y="1505930"/>
            <a:ext cx="8568952" cy="1470025"/>
          </a:xfrm>
        </p:spPr>
        <p:txBody>
          <a:bodyPr/>
          <a:lstStyle/>
          <a:p>
            <a:r>
              <a:rPr lang="fr-FR" dirty="0" smtClean="0"/>
              <a:t>Les données du SCD de Paris Nanterre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projet [Im]Prévu et le début des tests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http://prevu.fr</a:t>
            </a:r>
            <a:endParaRPr lang="fr-FR" dirty="0" smtClean="0"/>
          </a:p>
          <a:p>
            <a:r>
              <a:rPr lang="fr-FR" dirty="0" smtClean="0"/>
              <a:t>Projet porté par la </a:t>
            </a:r>
            <a:r>
              <a:rPr lang="fr-FR" dirty="0" err="1" smtClean="0"/>
              <a:t>ComUE</a:t>
            </a:r>
            <a:r>
              <a:rPr lang="fr-FR" dirty="0" smtClean="0"/>
              <a:t> Paris-Lumières et </a:t>
            </a:r>
            <a:r>
              <a:rPr lang="fr-FR" dirty="0" smtClean="0"/>
              <a:t>le </a:t>
            </a:r>
            <a:r>
              <a:rPr lang="fr-FR" dirty="0" err="1" smtClean="0"/>
              <a:t>labex</a:t>
            </a:r>
            <a:r>
              <a:rPr lang="fr-FR" dirty="0" smtClean="0"/>
              <a:t> Arts-H2H</a:t>
            </a:r>
          </a:p>
          <a:p>
            <a:r>
              <a:rPr lang="fr-FR" dirty="0" smtClean="0"/>
              <a:t>Ouvrir l’accès aux données de la BU de Paris-8 par le biais de visualisations : rythmes universitaires, âge moyen des emprunteurs, provenance géographique des emprunteurs, livres les plus empruntés au sein d’une UFR…</a:t>
            </a:r>
          </a:p>
          <a:p>
            <a:r>
              <a:rPr lang="fr-FR" dirty="0" smtClean="0"/>
              <a:t>Intègrera prochainement les données du SCD de Nanterre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3"/>
              </a:rPr>
              <a:t>Premiers tests</a:t>
            </a:r>
            <a:r>
              <a:rPr lang="fr-FR" dirty="0" smtClean="0"/>
              <a:t> en cours sur un corpus limité, les thèses de doctorat soutenues à Nanterre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75649" cy="48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128" y="188640"/>
            <a:ext cx="7772400" cy="796950"/>
          </a:xfrm>
        </p:spPr>
        <p:txBody>
          <a:bodyPr/>
          <a:lstStyle/>
          <a:p>
            <a:r>
              <a:rPr lang="fr-FR" dirty="0" smtClean="0"/>
              <a:t>Données d’UFR de Paris-8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" y="1844824"/>
            <a:ext cx="8964488" cy="310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 donnerait la comparaison avec Nanterre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Esquisses de visualisations: les thèses de Nanterre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75" y="1563638"/>
            <a:ext cx="5869682" cy="44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mode opératoire pour libérer ses données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L’état de l’art et ses limites</a:t>
            </a:r>
            <a:endParaRPr lang="fr-FR" dirty="0"/>
          </a:p>
        </p:txBody>
      </p:sp>
      <p:pic>
        <p:nvPicPr>
          <p:cNvPr id="5122" name="Picture 2" descr="http://hplusmagazine.com/sites/default/files/images/articles/brain-injection-mem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87467"/>
            <a:ext cx="4320480" cy="29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Rejoindre l’initiative départementale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2015 : mise à disposition par l’UPN de jeux de données sur le </a:t>
            </a:r>
            <a:r>
              <a:rPr lang="fr-FR" dirty="0" smtClean="0">
                <a:hlinkClick r:id="rId2"/>
              </a:rPr>
              <a:t>portail</a:t>
            </a:r>
            <a:r>
              <a:rPr lang="fr-FR" dirty="0" smtClean="0"/>
              <a:t> du Conseil départemental des Hauts-de-Seine</a:t>
            </a:r>
          </a:p>
          <a:p>
            <a:r>
              <a:rPr lang="fr-FR" dirty="0" smtClean="0"/>
              <a:t>Le SCD va rajouter de nouveaux jeux :</a:t>
            </a:r>
          </a:p>
          <a:p>
            <a:pPr lvl="1"/>
            <a:r>
              <a:rPr lang="fr-FR" dirty="0"/>
              <a:t>Nombre de lecteurs actifs dans les bibliothèques de l'ensemble du SCD de l'Université Paris Nanterre, par cycle APOGEE </a:t>
            </a:r>
            <a:r>
              <a:rPr lang="fr-FR" dirty="0" smtClean="0"/>
              <a:t>et </a:t>
            </a:r>
            <a:r>
              <a:rPr lang="fr-FR" dirty="0"/>
              <a:t>par composante, </a:t>
            </a:r>
            <a:r>
              <a:rPr lang="fr-FR" dirty="0" smtClean="0"/>
              <a:t>du 1</a:t>
            </a:r>
            <a:r>
              <a:rPr lang="fr-FR" baseline="30000" dirty="0" smtClean="0"/>
              <a:t>er</a:t>
            </a:r>
            <a:r>
              <a:rPr lang="fr-FR" dirty="0" smtClean="0"/>
              <a:t> juillet </a:t>
            </a:r>
            <a:r>
              <a:rPr lang="fr-FR" dirty="0"/>
              <a:t>2015 </a:t>
            </a:r>
            <a:r>
              <a:rPr lang="fr-FR" dirty="0" smtClean="0"/>
              <a:t>au </a:t>
            </a:r>
            <a:r>
              <a:rPr lang="fr-FR" dirty="0"/>
              <a:t>30 juin </a:t>
            </a:r>
            <a:r>
              <a:rPr lang="fr-FR" dirty="0" smtClean="0"/>
              <a:t>2016</a:t>
            </a:r>
          </a:p>
          <a:p>
            <a:pPr lvl="1"/>
            <a:r>
              <a:rPr lang="fr-FR" dirty="0" smtClean="0"/>
              <a:t>Nombre de prêts des monographies des salles et des magasins, par secteur, discipline, statut et composante, en 2016</a:t>
            </a:r>
          </a:p>
          <a:p>
            <a:pPr lvl="1"/>
            <a:r>
              <a:rPr lang="fr-FR" dirty="0" smtClean="0"/>
              <a:t>Nombre d’utilisateurs distincts des ressources électroniques du SCD par base, statut et composante, du 1</a:t>
            </a:r>
            <a:r>
              <a:rPr lang="fr-FR" baseline="30000" dirty="0" smtClean="0"/>
              <a:t>er</a:t>
            </a:r>
            <a:r>
              <a:rPr lang="fr-FR" dirty="0" smtClean="0"/>
              <a:t> juillet 2015 au 30 juin 2016</a:t>
            </a:r>
          </a:p>
          <a:p>
            <a:pPr lvl="1"/>
            <a:r>
              <a:rPr lang="fr-FR" dirty="0" smtClean="0"/>
              <a:t>Thèses soutenues à Paris Nanterre entre 1994 et 2014 (auteur, titre, directeur, discipline et année de soutenance)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85" y="286190"/>
            <a:ext cx="3801616" cy="850106"/>
          </a:xfrm>
        </p:spPr>
        <p:txBody>
          <a:bodyPr/>
          <a:lstStyle/>
          <a:p>
            <a:r>
              <a:rPr lang="fr-FR" dirty="0" smtClean="0"/>
              <a:t>Extraits des jeux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784571" y="499875"/>
            <a:ext cx="2388418" cy="1788144"/>
            <a:chOff x="683568" y="1844824"/>
            <a:chExt cx="2834258" cy="21219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14156"/>
              <a:ext cx="276225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83568" y="1844824"/>
              <a:ext cx="2834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Lecteurs actifs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644008" y="2492004"/>
            <a:ext cx="4392488" cy="1779043"/>
            <a:chOff x="3923928" y="1844824"/>
            <a:chExt cx="4886325" cy="197905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214156"/>
              <a:ext cx="488632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3923928" y="184482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Emprunts des monographies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66986" y="1442277"/>
            <a:ext cx="4608512" cy="2518928"/>
            <a:chOff x="166986" y="1442277"/>
            <a:chExt cx="4608512" cy="251892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11609"/>
              <a:ext cx="4315354" cy="214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66986" y="1442277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Consultation des ressources électroniques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60437" y="4214351"/>
            <a:ext cx="7667947" cy="2383321"/>
            <a:chOff x="149648" y="3707740"/>
            <a:chExt cx="8696325" cy="270295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48" y="4077072"/>
              <a:ext cx="869632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49648" y="3707740"/>
              <a:ext cx="405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Thèses de Paris Nanterre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8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protocoles très contraints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Chiffres des consultations électroniques fournis par </a:t>
            </a:r>
            <a:r>
              <a:rPr lang="fr-FR" dirty="0" err="1" smtClean="0"/>
              <a:t>ezPAARSE</a:t>
            </a:r>
            <a:r>
              <a:rPr lang="fr-FR" dirty="0" smtClean="0"/>
              <a:t>, outil Couperin d’analyse des logs sur le proxy qui gère l’accès distant aux ressources électroniques.</a:t>
            </a:r>
          </a:p>
          <a:p>
            <a:pPr lvl="1"/>
            <a:r>
              <a:rPr lang="fr-FR" dirty="0" smtClean="0"/>
              <a:t>Fonctionne grâce au travail communautaire des personnels des institutions membres</a:t>
            </a:r>
          </a:p>
          <a:p>
            <a:pPr lvl="1"/>
            <a:r>
              <a:rPr lang="fr-FR" dirty="0" smtClean="0"/>
              <a:t>Ne concerne pas encore toutes les ressources de Nanterre</a:t>
            </a:r>
          </a:p>
          <a:p>
            <a:pPr lvl="1"/>
            <a:r>
              <a:rPr lang="fr-FR" dirty="0" smtClean="0"/>
              <a:t>Paramétrage des </a:t>
            </a:r>
            <a:r>
              <a:rPr lang="fr-FR" dirty="0" err="1" smtClean="0"/>
              <a:t>parsers</a:t>
            </a:r>
            <a:r>
              <a:rPr lang="fr-FR" dirty="0" smtClean="0"/>
              <a:t> évolue souvent, complique les interprétations</a:t>
            </a:r>
          </a:p>
          <a:p>
            <a:r>
              <a:rPr lang="fr-FR" dirty="0" smtClean="0"/>
              <a:t>Echanges d’expertise : comprendre la structure d’une notice bibliographique pour développer les requêtes nécessaires aux scénarios d’exploitation (ex.: vedettes RAMEAU)</a:t>
            </a:r>
            <a:endParaRPr lang="fr-FR" dirty="0" smtClean="0"/>
          </a:p>
          <a:p>
            <a:r>
              <a:rPr lang="fr-FR" dirty="0" smtClean="0"/>
              <a:t>Protection des données personnelles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Pour en savoir plus, consultez le site </a:t>
            </a:r>
            <a:r>
              <a:rPr lang="fr-FR" dirty="0" smtClean="0">
                <a:hlinkClick r:id="rId2"/>
              </a:rPr>
              <a:t>http://openaccess.u-paris10.fr</a:t>
            </a:r>
            <a:endParaRPr lang="fr-FR" dirty="0"/>
          </a:p>
          <a:p>
            <a:r>
              <a:rPr lang="fr-FR" dirty="0" smtClean="0"/>
              <a:t>rubrique Open Data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BU, qu’est-ce que ça donne ?</a:t>
            </a:r>
            <a:endParaRPr lang="fr-FR" dirty="0"/>
          </a:p>
        </p:txBody>
      </p:sp>
      <p:pic>
        <p:nvPicPr>
          <p:cNvPr id="1026" name="Picture 2" descr="Mon cerveau a vieilli plus vite que mon corps, peut-être pour ça q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236367" cy="32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Anatomie d’un cerveau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Aleph, cerveau de la BU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Aleph est le nom du système intégré de gestion de bibliothèque (SIGB) utilisé par le SCD de Nanterre.</a:t>
            </a:r>
          </a:p>
          <a:p>
            <a:pPr marL="0" indent="0">
              <a:buNone/>
            </a:pPr>
            <a:r>
              <a:rPr lang="fr-FR" dirty="0"/>
              <a:t>Il gère presque toutes les données nécessaires à son fonctionnement:</a:t>
            </a:r>
          </a:p>
          <a:p>
            <a:pPr lvl="1"/>
            <a:r>
              <a:rPr lang="fr-FR" dirty="0"/>
              <a:t>informations bibliographiques sur les collections ou métadonnées (titre, auteur etc.)</a:t>
            </a:r>
          </a:p>
          <a:p>
            <a:pPr lvl="1"/>
            <a:r>
              <a:rPr lang="fr-FR" dirty="0"/>
              <a:t>informations sur la circulation physique des collections (prêts, retours, réservations etc.)</a:t>
            </a:r>
          </a:p>
          <a:p>
            <a:pPr lvl="1"/>
            <a:r>
              <a:rPr lang="fr-FR" dirty="0"/>
              <a:t>informations sur les usagers de la BU (étudiants, personnels, extérieurs)</a:t>
            </a:r>
          </a:p>
          <a:p>
            <a:pPr lvl="1"/>
            <a:r>
              <a:rPr lang="fr-FR" dirty="0"/>
              <a:t>informations sur les commandes de documents</a:t>
            </a:r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repose sur une base de données relationnelle en SQL-Oracle</a:t>
            </a:r>
            <a:r>
              <a:rPr lang="fr-FR" dirty="0" smtClean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22114"/>
          </a:xfrm>
        </p:spPr>
        <p:txBody>
          <a:bodyPr/>
          <a:lstStyle/>
          <a:p>
            <a:r>
              <a:rPr lang="fr-FR" dirty="0" smtClean="0"/>
              <a:t>Les données, carburant du cerveau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4751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La plupart des données gérées par Aleph lui viennent d’autres applications, réservoirs ou logiciels avec lesquels il est interfacé:</a:t>
            </a:r>
          </a:p>
          <a:p>
            <a:pPr lvl="1"/>
            <a:r>
              <a:rPr lang="fr-FR" dirty="0" smtClean="0"/>
              <a:t>APOGEE pour les données des étudiants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Sudoc</a:t>
            </a:r>
            <a:r>
              <a:rPr lang="fr-FR" dirty="0" smtClean="0"/>
              <a:t> (Système universitaire de documentation, catalogue collectif de toutes les BU de France) pour les données sur les collections documentaires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Grâce à un travail en réseau, toutes les BU mettent en commun leur travail bibliographique car elles sont nombreuses à posséder des collections similaires. La BU Nanterre complète ces métadonnées mais en crée peu.</a:t>
            </a:r>
          </a:p>
          <a:p>
            <a:pPr lvl="1"/>
            <a:r>
              <a:rPr lang="fr-FR" dirty="0" smtClean="0"/>
              <a:t>L’application STAR pour les données bibliographiques des thèses de Nanterre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Les thèses étant des documents uniques, leurs métadonnées ne peuvent être créées que par les établissements de soutenance.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Fabriquer des neurones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55976" y="2420888"/>
            <a:ext cx="4330824" cy="3779912"/>
          </a:xfrm>
        </p:spPr>
        <p:txBody>
          <a:bodyPr/>
          <a:lstStyle/>
          <a:p>
            <a:pPr lvl="1"/>
            <a:r>
              <a:rPr lang="fr-FR" dirty="0" smtClean="0"/>
              <a:t>Informations de circulation des documents</a:t>
            </a:r>
          </a:p>
          <a:p>
            <a:pPr lvl="1"/>
            <a:r>
              <a:rPr lang="fr-FR" dirty="0" smtClean="0"/>
              <a:t>Informations sur les usagers non-étudiants (pas d’interfaçage avec HARPEGE)</a:t>
            </a:r>
          </a:p>
          <a:p>
            <a:pPr lvl="1"/>
            <a:r>
              <a:rPr lang="fr-FR" dirty="0" smtClean="0"/>
              <a:t>Informations sur les commandes et acquisitions</a:t>
            </a:r>
            <a:endParaRPr lang="fr-FR" dirty="0"/>
          </a:p>
        </p:txBody>
      </p:sp>
      <p:pic>
        <p:nvPicPr>
          <p:cNvPr id="2050" name="Picture 2" descr="https://images.duckduckgo.com/iu/?u=https%3A%2F%2Ftse2.mm.bing.net%2Fth%3Fid%3DOIP.8HJTDzIhiWdVY2v-6kPrHgEsC7%26pid%3D15.1&amp;f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121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27302" y="1700808"/>
            <a:ext cx="7992888" cy="7402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None/>
            </a:pPr>
            <a:r>
              <a:rPr lang="fr-FR" dirty="0" smtClean="0"/>
              <a:t>D’autres données sont créées par Aleph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erveau-humain-3d | Daily Geek 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06" y="1706507"/>
            <a:ext cx="3995599" cy="26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tissu très dense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29" y="4707772"/>
            <a:ext cx="1637605" cy="61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9" y="2622220"/>
            <a:ext cx="2027213" cy="10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24" y="3866054"/>
            <a:ext cx="1690041" cy="6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29" y="5324075"/>
            <a:ext cx="1647683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4" y="2406296"/>
            <a:ext cx="1943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6" y="3433536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4" y="4056661"/>
            <a:ext cx="1638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7656" y="180997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Usagers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542434" y="1810196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09578" y="4297314"/>
            <a:ext cx="192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usages pour des données de BU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Techniques d’imagerie et interprétation de scanners</a:t>
            </a:r>
            <a:endParaRPr lang="fr-FR" dirty="0"/>
          </a:p>
        </p:txBody>
      </p:sp>
      <p:pic>
        <p:nvPicPr>
          <p:cNvPr id="4100" name="Picture 4" descr="IRM-Cerv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7743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Données-symptômes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usagers actifs de la BU (emprunteurs) appartiennent à une composante et à un niveau d’étude</a:t>
            </a:r>
          </a:p>
          <a:p>
            <a:r>
              <a:rPr lang="fr-FR" dirty="0" smtClean="0"/>
              <a:t>Un </a:t>
            </a:r>
            <a:r>
              <a:rPr lang="fr-FR" dirty="0" smtClean="0"/>
              <a:t>document</a:t>
            </a:r>
            <a:endParaRPr lang="fr-FR" dirty="0" smtClean="0"/>
          </a:p>
          <a:p>
            <a:pPr lvl="1"/>
            <a:r>
              <a:rPr lang="fr-FR" dirty="0" smtClean="0"/>
              <a:t>a </a:t>
            </a:r>
            <a:r>
              <a:rPr lang="fr-FR" dirty="0" smtClean="0"/>
              <a:t>été écrit par un certain </a:t>
            </a:r>
            <a:r>
              <a:rPr lang="fr-FR" dirty="0" smtClean="0"/>
              <a:t>auteur</a:t>
            </a:r>
          </a:p>
          <a:p>
            <a:pPr lvl="1"/>
            <a:r>
              <a:rPr lang="fr-FR" dirty="0" smtClean="0"/>
              <a:t>appartient </a:t>
            </a:r>
            <a:r>
              <a:rPr lang="fr-FR" dirty="0" smtClean="0"/>
              <a:t>à un certain champ </a:t>
            </a:r>
            <a:r>
              <a:rPr lang="fr-FR" dirty="0" smtClean="0"/>
              <a:t>disciplinaire</a:t>
            </a:r>
          </a:p>
          <a:p>
            <a:pPr lvl="1"/>
            <a:r>
              <a:rPr lang="fr-FR" dirty="0" smtClean="0"/>
              <a:t>traite </a:t>
            </a:r>
            <a:r>
              <a:rPr lang="fr-FR" dirty="0" smtClean="0"/>
              <a:t>d’un certain </a:t>
            </a:r>
            <a:r>
              <a:rPr lang="fr-FR" dirty="0" smtClean="0"/>
              <a:t>sujet</a:t>
            </a:r>
          </a:p>
          <a:p>
            <a:pPr lvl="1"/>
            <a:r>
              <a:rPr lang="fr-FR" dirty="0" smtClean="0"/>
              <a:t>est </a:t>
            </a:r>
            <a:r>
              <a:rPr lang="fr-FR" dirty="0"/>
              <a:t>emprunté un certain nombre de </a:t>
            </a:r>
            <a:r>
              <a:rPr lang="fr-FR" dirty="0" smtClean="0"/>
              <a:t>fois</a:t>
            </a:r>
            <a:endParaRPr lang="fr-FR" dirty="0"/>
          </a:p>
          <a:p>
            <a:pPr lvl="1"/>
            <a:r>
              <a:rPr lang="fr-FR" dirty="0" smtClean="0"/>
              <a:t>par </a:t>
            </a:r>
            <a:r>
              <a:rPr lang="fr-FR" dirty="0" smtClean="0"/>
              <a:t>certaines catégories </a:t>
            </a:r>
            <a:r>
              <a:rPr lang="fr-FR" dirty="0" smtClean="0"/>
              <a:t>d’usagers</a:t>
            </a:r>
            <a:endParaRPr lang="fr-FR" dirty="0" smtClean="0"/>
          </a:p>
          <a:p>
            <a:r>
              <a:rPr lang="fr-FR" dirty="0" smtClean="0"/>
              <a:t>Les ressources électroniques sont consultées ou téléchargées un certain nombre de fois par certaines catégories d’usagers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et </a:t>
            </a:r>
            <a:r>
              <a:rPr lang="fr-FR" dirty="0" smtClean="0"/>
              <a:t>scénarios-diagnostics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Croiser les données pour réfléchir à des usages :</a:t>
            </a:r>
            <a:endParaRPr lang="fr-FR" dirty="0" smtClean="0"/>
          </a:p>
          <a:p>
            <a:pPr lvl="1"/>
            <a:r>
              <a:rPr lang="fr-FR" dirty="0" smtClean="0"/>
              <a:t>Politique documentaire : quels sont les ouvrages les moins empruntés ? les plus empruntés ? sont-ils plus souvent empruntés par les licences, les masters, les doctorants ?</a:t>
            </a:r>
          </a:p>
          <a:p>
            <a:pPr lvl="1"/>
            <a:r>
              <a:rPr lang="fr-FR" dirty="0" smtClean="0"/>
              <a:t>Transdisciplinarité </a:t>
            </a:r>
            <a:r>
              <a:rPr lang="fr-FR" dirty="0" smtClean="0"/>
              <a:t>: </a:t>
            </a:r>
            <a:r>
              <a:rPr lang="fr-FR" dirty="0" smtClean="0"/>
              <a:t>les étudiants empruntent-ils des ouvrages qui ne relèvent pas de leur </a:t>
            </a:r>
            <a:r>
              <a:rPr lang="fr-FR" dirty="0" smtClean="0"/>
              <a:t>domaine d’étude ?</a:t>
            </a:r>
            <a:endParaRPr lang="fr-FR" dirty="0" smtClean="0"/>
          </a:p>
          <a:p>
            <a:pPr lvl="1"/>
            <a:r>
              <a:rPr lang="fr-FR" dirty="0" smtClean="0"/>
              <a:t>Etude lexicale : quels sont les sujets les plus fréquemment traités dans les thèses de Nanterre 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Sociologie de comptoir : quels sont les prénoms les plus courants chez les docteurs de Nanterre ?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4781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Open Data – 29 mars 2017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e_PPT">
  <a:themeElements>
    <a:clrScheme name="Personnalisé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E30613"/>
      </a:accent1>
      <a:accent2>
        <a:srgbClr val="5E5D5D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</Template>
  <TotalTime>205</TotalTime>
  <Words>937</Words>
  <Application>Microsoft Office PowerPoint</Application>
  <PresentationFormat>Affichage à l'écran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Modele_PPT</vt:lpstr>
      <vt:lpstr>Les données du SCD de Paris Nanterre</vt:lpstr>
      <vt:lpstr>Une BU, qu’est-ce que ça donne ?</vt:lpstr>
      <vt:lpstr>Aleph, cerveau de la BU</vt:lpstr>
      <vt:lpstr>Les données, carburant du cerveau</vt:lpstr>
      <vt:lpstr>Fabriquer des neurones</vt:lpstr>
      <vt:lpstr>Un tissu très dense</vt:lpstr>
      <vt:lpstr>Quels usages pour des données de BU ?</vt:lpstr>
      <vt:lpstr>Données-symptômes…</vt:lpstr>
      <vt:lpstr>… et scénarios-diagnostics</vt:lpstr>
      <vt:lpstr>Le projet [Im]Prévu et le début des tests cliniques</vt:lpstr>
      <vt:lpstr>Données d’UFR de Paris-8</vt:lpstr>
      <vt:lpstr>Que donnerait la comparaison avec Nanterre ?</vt:lpstr>
      <vt:lpstr>Esquisses de visualisations: les thèses de Nanterre</vt:lpstr>
      <vt:lpstr>Quel mode opératoire pour libérer ses données ?</vt:lpstr>
      <vt:lpstr>Rejoindre l’initiative départementale</vt:lpstr>
      <vt:lpstr>Extraits des jeux</vt:lpstr>
      <vt:lpstr>Des protocoles très contraints</vt:lpstr>
      <vt:lpstr>Merci pour votre attention !</vt:lpstr>
    </vt:vector>
  </TitlesOfParts>
  <Company>Université Paris Ouest Nanterre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données du SCD de Paris Nanterre</dc:title>
  <dc:creator>Justine Ancelin</dc:creator>
  <cp:lastModifiedBy>Justine Ancelin</cp:lastModifiedBy>
  <cp:revision>37</cp:revision>
  <dcterms:created xsi:type="dcterms:W3CDTF">2017-03-27T15:34:35Z</dcterms:created>
  <dcterms:modified xsi:type="dcterms:W3CDTF">2017-03-28T09:21:39Z</dcterms:modified>
</cp:coreProperties>
</file>